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10FC-5E5E-5835-686B-B721457A9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FBC6-7A93-2EB9-792D-D361F6E86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5CA35-7C0C-60AB-1AC3-407F0C91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5ABD2-C438-6535-8691-B1902C2D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29FFF-069A-52F3-85DF-C32F0313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2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AFDF-BAC2-47FA-DBF9-909E4274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97EE1-2335-70D4-CF8B-B60B3312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23247-BDDF-6071-D2AC-93294532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F72A-27CB-3D24-A830-7BB20DC6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8BBD-4E64-6B80-568C-5541A425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0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05E30-7195-0C59-5E2D-DD6187038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7E853-DEA9-9A2D-21CD-E7A817810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30268-B8EA-5FD0-FB73-0C239E01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77A3-9688-76AF-37C8-DD8D73B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AEACB-C59C-CDE0-0952-0D9B94CF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1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0EA-A306-394E-0296-940AD6B7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A7A12-8A33-B712-2289-50B0C4E6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8D1BC-5AFF-8C73-2866-9E8A9667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685E-042F-12EB-14AD-CBFFC52A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CF66-FB37-EFDB-6CED-8AC8B1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D3CA-8EE0-2685-7CD3-577A1B6E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B83C7-E33D-ED52-DF8C-9E6F8880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C302E-9F8D-D793-F80E-61549ACE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6179C-D3F8-462C-7F8C-C62E6990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EF91D-BE8F-D2E6-5741-373540C1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1907-C2C2-F798-A0EF-A4961245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5C92-E8B8-319A-77D9-F1DE1950B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A7D50-B891-B198-25D9-9A776F789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0CEA9-4E9E-D056-55C0-39644E39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F3DF1-433D-2B0D-BF14-49F35C8D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6325E-E419-37BA-243F-A12C974D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0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7C7-202D-9E1F-E3BB-B89721FD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35D9-6011-2F12-9483-EDA4F6FC2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9DC1E-FC48-4179-1031-145552892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A45CE-33EE-F8DF-6642-4CAB50005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BC186-5EB1-4D04-1CE7-D3E4E3DAF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443FA-5DFA-8585-284F-2F114D29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FAE51-89C4-3E47-FE70-3E292E58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47AEE-9962-993B-19AE-124468C9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9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1651-2667-BD7D-A99C-B9DCD370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98F60-E5CE-33B9-12EC-31519DCA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A9BAA-BC00-3295-430C-B4D45B6F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5808-0941-748E-5575-0316718E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7EA53-DD04-2008-D1B2-F2F439C6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CB03F-11C5-8C75-F21A-F02AF962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578D9-D76C-770C-3C6D-4330528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6D06-D52C-316B-3870-2D27F603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E108-7F3E-2FAB-F05A-EB97FD21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E338-8A68-C8A2-E576-DE1172507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1CDBB-697E-0285-748B-F6F648BC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5DB13-4DA1-E45F-0587-72ADA3B9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0C1ED-B1F7-B922-6609-C883B24C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923F-6702-C1DC-5890-D2B15687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D3B0C1-75F6-9DCC-60BB-0B7FB3DE7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7EF4F-5432-C713-631D-BE9A2E523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EFC06-9D18-69C9-C690-F4840B0E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073EC-305B-6828-F349-82FAB2A2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59495-0D46-7852-2ABA-C55008B0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A10D8-EABF-3E86-7F0B-0D2513B4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13E3E-0483-98EE-4189-1491C48A0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5152-71E8-DB01-54FC-55641FE73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1207C-FC30-4DB0-A974-6BC051EB34B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F05B5-9FD5-7CD5-61BA-4DCD1936F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61858-3FFE-D623-0ADA-AAA7B2A5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C4D39-CF3D-4BED-9076-FF8765D06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4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4D727-2BD8-7E94-5F43-81F166436154}"/>
              </a:ext>
            </a:extLst>
          </p:cNvPr>
          <p:cNvSpPr txBox="1"/>
          <p:nvPr/>
        </p:nvSpPr>
        <p:spPr>
          <a:xfrm>
            <a:off x="3745490" y="157315"/>
            <a:ext cx="4701032" cy="878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Project: 3D Apartment with Dynamic Objects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</a:rPr>
              <a:t>Roll: 1907031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71096-7134-7558-1127-C8E3A8B4C070}"/>
              </a:ext>
            </a:extLst>
          </p:cNvPr>
          <p:cNvSpPr txBox="1"/>
          <p:nvPr/>
        </p:nvSpPr>
        <p:spPr>
          <a:xfrm>
            <a:off x="698091" y="1356852"/>
            <a:ext cx="10667999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objects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Interior and Exterior textures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Curvy objects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Phong Shading for lights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 and cube texturing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Bird’s eye 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controls such as car can’t go out when garage door is closed</a:t>
            </a:r>
          </a:p>
        </p:txBody>
      </p:sp>
    </p:spTree>
    <p:extLst>
      <p:ext uri="{BB962C8B-B14F-4D97-AF65-F5344CB8AC3E}">
        <p14:creationId xmlns:p14="http://schemas.microsoft.com/office/powerpoint/2010/main" val="307885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B8F7E-BC5D-6E7F-9367-1F56A1B1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71" y="186812"/>
            <a:ext cx="7402657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A70EC-170C-7146-0E03-A76C7CC732F9}"/>
              </a:ext>
            </a:extLst>
          </p:cNvPr>
          <p:cNvSpPr txBox="1"/>
          <p:nvPr/>
        </p:nvSpPr>
        <p:spPr>
          <a:xfrm>
            <a:off x="4593023" y="63018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8: Dynamic car movement</a:t>
            </a:r>
          </a:p>
        </p:txBody>
      </p:sp>
    </p:spTree>
    <p:extLst>
      <p:ext uri="{BB962C8B-B14F-4D97-AF65-F5344CB8AC3E}">
        <p14:creationId xmlns:p14="http://schemas.microsoft.com/office/powerpoint/2010/main" val="90559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F5FBC3-D050-A619-D4B2-77BF7F06E22A}"/>
              </a:ext>
            </a:extLst>
          </p:cNvPr>
          <p:cNvSpPr txBox="1"/>
          <p:nvPr/>
        </p:nvSpPr>
        <p:spPr>
          <a:xfrm>
            <a:off x="5154078" y="157315"/>
            <a:ext cx="188385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Dynamic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74964-D675-7361-228A-91BEA48AAAC8}"/>
              </a:ext>
            </a:extLst>
          </p:cNvPr>
          <p:cNvSpPr txBox="1"/>
          <p:nvPr/>
        </p:nvSpPr>
        <p:spPr>
          <a:xfrm>
            <a:off x="786580" y="1001589"/>
            <a:ext cx="10559846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car moving around the entire apartment including reasonably smooth curvy turns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swings having real physics effect such as pushing and friction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going between two floors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and sliding doors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2FF03-5099-C402-7A54-D73DFA0DCE07}"/>
              </a:ext>
            </a:extLst>
          </p:cNvPr>
          <p:cNvSpPr txBox="1"/>
          <p:nvPr/>
        </p:nvSpPr>
        <p:spPr>
          <a:xfrm>
            <a:off x="5252820" y="3429000"/>
            <a:ext cx="1627370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Curvy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F94B3-220A-54A9-247D-F914EB9D1236}"/>
              </a:ext>
            </a:extLst>
          </p:cNvPr>
          <p:cNvSpPr txBox="1"/>
          <p:nvPr/>
        </p:nvSpPr>
        <p:spPr>
          <a:xfrm>
            <a:off x="786581" y="4194417"/>
            <a:ext cx="10432025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basin, bathtub, toilet and pillow using Bezier curve and cylinders</a:t>
            </a:r>
          </a:p>
        </p:txBody>
      </p:sp>
    </p:spTree>
    <p:extLst>
      <p:ext uri="{BB962C8B-B14F-4D97-AF65-F5344CB8AC3E}">
        <p14:creationId xmlns:p14="http://schemas.microsoft.com/office/powerpoint/2010/main" val="367701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D5093-0DBE-3564-216E-50BEFA40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5" y="432615"/>
            <a:ext cx="6399182" cy="4800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332CB-83A7-B26E-C8A2-643CC774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91" y="432615"/>
            <a:ext cx="4766633" cy="4800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1F53D-A0DA-4F96-2A17-1A4EB86BF7AB}"/>
              </a:ext>
            </a:extLst>
          </p:cNvPr>
          <p:cNvSpPr txBox="1"/>
          <p:nvPr/>
        </p:nvSpPr>
        <p:spPr>
          <a:xfrm>
            <a:off x="1972062" y="56142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(a) Exterior front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01AE6-14E0-94D0-E9E3-67FB27A947E7}"/>
              </a:ext>
            </a:extLst>
          </p:cNvPr>
          <p:cNvSpPr txBox="1"/>
          <p:nvPr/>
        </p:nvSpPr>
        <p:spPr>
          <a:xfrm>
            <a:off x="7853288" y="5614219"/>
            <a:ext cx="343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 (b) Exterior Bird’s Eye View</a:t>
            </a:r>
          </a:p>
        </p:txBody>
      </p:sp>
    </p:spTree>
    <p:extLst>
      <p:ext uri="{BB962C8B-B14F-4D97-AF65-F5344CB8AC3E}">
        <p14:creationId xmlns:p14="http://schemas.microsoft.com/office/powerpoint/2010/main" val="128657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28A50-8335-467A-2BC9-18E1812B8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4" y="806246"/>
            <a:ext cx="5966554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4906C-B377-F509-C5EA-5C0C54DD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33" y="806246"/>
            <a:ext cx="5813203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348F4-E575-43D1-7D12-F8069A7F8084}"/>
              </a:ext>
            </a:extLst>
          </p:cNvPr>
          <p:cNvSpPr txBox="1"/>
          <p:nvPr/>
        </p:nvSpPr>
        <p:spPr>
          <a:xfrm>
            <a:off x="1843868" y="5456907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(a) Garage with 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0BC7C-D7B3-3EAD-A4FB-8124AFA7B3B7}"/>
              </a:ext>
            </a:extLst>
          </p:cNvPr>
          <p:cNvSpPr txBox="1"/>
          <p:nvPr/>
        </p:nvSpPr>
        <p:spPr>
          <a:xfrm>
            <a:off x="7999143" y="544278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(b) Living room</a:t>
            </a:r>
          </a:p>
        </p:txBody>
      </p:sp>
    </p:spTree>
    <p:extLst>
      <p:ext uri="{BB962C8B-B14F-4D97-AF65-F5344CB8AC3E}">
        <p14:creationId xmlns:p14="http://schemas.microsoft.com/office/powerpoint/2010/main" val="323053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74405-7FE9-6B79-8BD6-47CEF7614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2" y="737417"/>
            <a:ext cx="5822004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A6438-AF4C-82B0-91AF-C16C5ECD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36" y="737417"/>
            <a:ext cx="5802924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6EA62-EECF-6D0C-9B15-19B4E3D21A8E}"/>
              </a:ext>
            </a:extLst>
          </p:cNvPr>
          <p:cNvSpPr txBox="1"/>
          <p:nvPr/>
        </p:nvSpPr>
        <p:spPr>
          <a:xfrm>
            <a:off x="1627881" y="5442781"/>
            <a:ext cx="281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(a) Toilet and Bathtub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8DA7A-77DD-6C62-7797-1B70F482EB74}"/>
              </a:ext>
            </a:extLst>
          </p:cNvPr>
          <p:cNvSpPr txBox="1"/>
          <p:nvPr/>
        </p:nvSpPr>
        <p:spPr>
          <a:xfrm>
            <a:off x="8328201" y="5442781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(b) Basin</a:t>
            </a:r>
          </a:p>
        </p:txBody>
      </p:sp>
    </p:spTree>
    <p:extLst>
      <p:ext uri="{BB962C8B-B14F-4D97-AF65-F5344CB8AC3E}">
        <p14:creationId xmlns:p14="http://schemas.microsoft.com/office/powerpoint/2010/main" val="52869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1C14C-2C97-EBC2-6ADF-E0BD50B7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0" y="167149"/>
            <a:ext cx="4849954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61524-EABC-2D6D-3DC6-E14D8FACB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16" y="167149"/>
            <a:ext cx="48439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188FF-6AC4-9AB9-07A2-0525A3B4A691}"/>
              </a:ext>
            </a:extLst>
          </p:cNvPr>
          <p:cNvSpPr txBox="1"/>
          <p:nvPr/>
        </p:nvSpPr>
        <p:spPr>
          <a:xfrm>
            <a:off x="2632241" y="588523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(a) Lift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8717E-4FBC-84D9-1579-6A19E1F33E87}"/>
              </a:ext>
            </a:extLst>
          </p:cNvPr>
          <p:cNvSpPr txBox="1"/>
          <p:nvPr/>
        </p:nvSpPr>
        <p:spPr>
          <a:xfrm>
            <a:off x="8131369" y="5885233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(b) Stairs</a:t>
            </a:r>
          </a:p>
        </p:txBody>
      </p:sp>
    </p:spTree>
    <p:extLst>
      <p:ext uri="{BB962C8B-B14F-4D97-AF65-F5344CB8AC3E}">
        <p14:creationId xmlns:p14="http://schemas.microsoft.com/office/powerpoint/2010/main" val="32714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33881-D6FE-5539-CBE6-8496F2C3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9" y="658759"/>
            <a:ext cx="5783925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7757B-C8EB-8BD2-118A-570927FB4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88" y="658759"/>
            <a:ext cx="5826298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359AC-694C-8E96-B069-E605F71B105C}"/>
              </a:ext>
            </a:extLst>
          </p:cNvPr>
          <p:cNvSpPr txBox="1"/>
          <p:nvPr/>
        </p:nvSpPr>
        <p:spPr>
          <a:xfrm>
            <a:off x="2178074" y="54427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(a) Kitchen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399CD-088E-09D2-1203-7096305C0D17}"/>
              </a:ext>
            </a:extLst>
          </p:cNvPr>
          <p:cNvSpPr txBox="1"/>
          <p:nvPr/>
        </p:nvSpPr>
        <p:spPr>
          <a:xfrm>
            <a:off x="7910814" y="544278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 (b) Dinning room</a:t>
            </a:r>
          </a:p>
        </p:txBody>
      </p:sp>
    </p:spTree>
    <p:extLst>
      <p:ext uri="{BB962C8B-B14F-4D97-AF65-F5344CB8AC3E}">
        <p14:creationId xmlns:p14="http://schemas.microsoft.com/office/powerpoint/2010/main" val="255503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B3BED-DB10-20C1-B690-D4624DA01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9" y="648929"/>
            <a:ext cx="5807271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3C13D-86CD-1490-12F3-69F99E31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01" y="648929"/>
            <a:ext cx="5833696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13C66-B9D1-5B64-3619-45E84BA61B98}"/>
              </a:ext>
            </a:extLst>
          </p:cNvPr>
          <p:cNvSpPr txBox="1"/>
          <p:nvPr/>
        </p:nvSpPr>
        <p:spPr>
          <a:xfrm>
            <a:off x="5198959" y="5393621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Bedrooms</a:t>
            </a:r>
          </a:p>
        </p:txBody>
      </p:sp>
    </p:spTree>
    <p:extLst>
      <p:ext uri="{BB962C8B-B14F-4D97-AF65-F5344CB8AC3E}">
        <p14:creationId xmlns:p14="http://schemas.microsoft.com/office/powerpoint/2010/main" val="36089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AA5BC-6AC2-FA1B-2586-85128AE7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5" y="599768"/>
            <a:ext cx="5880295" cy="434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1E5ED-CFB1-AB5A-AA56-0EDB77828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30" y="599768"/>
            <a:ext cx="5810465" cy="434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433C0-6295-C8CD-44C4-67E78732DFB0}"/>
              </a:ext>
            </a:extLst>
          </p:cNvPr>
          <p:cNvSpPr txBox="1"/>
          <p:nvPr/>
        </p:nvSpPr>
        <p:spPr>
          <a:xfrm>
            <a:off x="2265223" y="5442781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(a) Swings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71F3A-0302-1FA3-AB52-979E3C7ACE65}"/>
              </a:ext>
            </a:extLst>
          </p:cNvPr>
          <p:cNvSpPr txBox="1"/>
          <p:nvPr/>
        </p:nvSpPr>
        <p:spPr>
          <a:xfrm>
            <a:off x="7273134" y="5442781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 (b) Doors closing and opening</a:t>
            </a:r>
          </a:p>
        </p:txBody>
      </p:sp>
    </p:spTree>
    <p:extLst>
      <p:ext uri="{BB962C8B-B14F-4D97-AF65-F5344CB8AC3E}">
        <p14:creationId xmlns:p14="http://schemas.microsoft.com/office/powerpoint/2010/main" val="125715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205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Naimur Rahman</dc:creator>
  <cp:lastModifiedBy>Naimur Rahman</cp:lastModifiedBy>
  <cp:revision>23</cp:revision>
  <dcterms:created xsi:type="dcterms:W3CDTF">2025-01-22T07:00:08Z</dcterms:created>
  <dcterms:modified xsi:type="dcterms:W3CDTF">2025-01-25T17:46:29Z</dcterms:modified>
</cp:coreProperties>
</file>